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sldIdLst>
    <p:sldId id="256" r:id="rId4"/>
    <p:sldId id="257" r:id="rId5"/>
    <p:sldId id="259" r:id="rId6"/>
    <p:sldId id="258" r:id="rId7"/>
    <p:sldId id="260" r:id="rId8"/>
    <p:sldId id="261" r:id="rId9"/>
    <p:sldId id="264" r:id="rId10"/>
    <p:sldId id="263" r:id="rId11"/>
    <p:sldId id="262" r:id="rId12"/>
    <p:sldId id="265" r:id="rId13"/>
    <p:sldId id="268" r:id="rId14"/>
    <p:sldId id="270" r:id="rId15"/>
    <p:sldId id="271" r:id="rId16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5">
          <p15:clr>
            <a:srgbClr val="A4A3A4"/>
          </p15:clr>
        </p15:guide>
        <p15:guide id="2" pos="282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>
      <p:cViewPr varScale="1">
        <p:scale>
          <a:sx n="82" d="100"/>
          <a:sy n="82" d="100"/>
        </p:scale>
        <p:origin x="1474" y="67"/>
      </p:cViewPr>
      <p:guideLst>
        <p:guide orient="horz" pos="2185"/>
        <p:guide pos="28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audio1.wav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58CD84FF-A08D-46DA-B88F-AA3F2318D4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F8EFCCD7-2305-427E-86BD-982044EF4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BB298852-CE7A-4B1E-AE65-F8AE824A7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479A0FF-A4B1-45ED-9CC8-81E7938368C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9680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8C25652E-C407-4953-982A-F7C4709C07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08D0BEDC-70F6-4D2B-A242-9C7C662D1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C7EF0B16-ECA1-49A3-9598-73229E4CC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ECAA-4B70-4957-B2EF-6525B1B595A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077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0BAD97C8-55F8-4DC9-AE8E-37FCC8C780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AA23286A-6D5F-49EE-8F3B-7BC613F91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99AE064E-AF18-437F-9425-A6445C7F4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4E507A-11C9-4663-A6CE-9DE8DD7AB87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914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563D72D-6FAD-4191-9FD8-B55BC425594B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9BD20EE-2798-47DB-B9C6-30884DA741EC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3E3441A-0B47-411A-8799-7FB24E111935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9600753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3404D48-25F9-49CD-966C-2561DC7731BD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1F81E4F-65ED-42CE-A8D3-EF61860178F7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4E53D44-342C-48DB-81CE-0A19EE447524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669137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92C8CCC-E0DB-4CD8-8BDF-980C8E33FC26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3C778BB-3C25-4321-9EEA-FCBB15CE58D4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9422619-4A0E-45D1-9B55-BB520BC76834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7313248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51310"/>
            <a:ext cx="4038600" cy="365164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51310"/>
            <a:ext cx="4038600" cy="365164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B21BCB-B7C6-4C4F-994B-CD71C6F3CFC6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199344-AF45-4BA5-965E-6340A992E29C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A7896C-335B-4DC5-BDAA-721CD666127B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3308083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6C1E0E1-DCD6-4988-B365-2875427284CE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0FBAF48-B3F7-4492-95B0-721F1B516158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0246BA7-8C54-4386-A253-C513D835D0D0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0784276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E70C4F55-C7B6-4136-80F6-C0E9147F8A94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ADDD699-2CDC-4930-88A3-60A56F39BCDF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67C7AB8-B293-40BC-8AEA-24B331DED574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5453892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519F12D1-848A-4687-90C0-AC8E766D72E3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399F5AC2-4889-4A2A-ADD9-8B1923221588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8944EDB7-A587-4B95-B993-A4B3F80B5D51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6933170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5514DF-0E62-4B14-BB29-86C24180D180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95381C-EDFA-465B-ABA8-E6891537DBE5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0C5795-23F8-4950-869E-92173839CD95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4121761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38A1F2D4-C5E4-48FC-A8DF-26C451D53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D153F5AB-AC2B-4057-BBBD-A4919BE1C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1DAC928B-9010-445E-A93C-75F4AEE7B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3DDFF8-99D9-40A3-9E9E-7015CCC54D5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4099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lIns="91440" tIns="45720" rIns="91440" bIns="4572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6EF634-DE78-49B2-8BFE-B4C0466EC742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67DF55-9F7B-4294-BA3E-95B11C89BE36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145B21-828F-4477-8D3F-25C017D2FF11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917073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D0151A0-8500-405E-8F7F-8667A156FFF1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B658FB3-AF25-45B0-945B-C09E7FCC6664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15A5054-1914-4FBD-8263-87CE9523E063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4668959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92881"/>
            <a:ext cx="2057400" cy="441007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92881"/>
            <a:ext cx="6019800" cy="441007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082B484-4E75-40AB-9561-A9BE109276E4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8ADDD4A-CB98-4130-A307-7FCD68CCAC06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E50BA8C-D9E7-4910-BD3E-1540888EE0E5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4469136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FF3DB46-F207-49D2-B7EF-5B20A03A6875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03161ED-2EB7-4CE1-989D-9C6B9F5ED59F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2C347E2-4D28-464E-916F-879386120EA4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40791950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FC00789-307A-4CA9-A76A-108D1004A427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5265AB7-B432-4F8A-9FEC-1D090817904C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E9D109B-FEDC-484F-A6CD-FD91153409BF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7535573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F4E5347-E6E2-4CBF-8099-6C8B0E543CD5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C9082E6-78F8-44B2-AA68-4616B3951854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14D4708-CC01-4F1E-9378-C136ADFD8809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4037726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51310"/>
            <a:ext cx="4038600" cy="365164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51310"/>
            <a:ext cx="4038600" cy="365164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BD1B74-894D-4E22-9594-3E9631F5BCC7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D4C1EF-BC36-4181-9450-603689DCB510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39FD94-D87E-4E4A-A877-31480DFD8DBF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1419008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ADA5F35-2B9A-463F-AB1B-041166ABD730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5B0F597-C689-41C2-A506-5CA55910E8FB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9AE114A6-A486-45E2-864D-2AB1353A167C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7746515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307D5919-239C-46A8-8196-EBA5F6262DD1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0CA5079-F9B1-46DF-B975-D5EAF3B19D7E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920DB00-C403-44F6-9D88-BFA4F1931450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3194257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ED72BE38-A53B-4D57-A1CF-F99D5D01429C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09F0EFDF-26C5-4EA8-AF92-436356936819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E6A43667-D260-47B0-9235-BF2818F2042D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249861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0008C42C-3F21-4EC7-81C1-0E6AD57510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05925EA1-242C-4FF8-BE32-937C728B7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22672368-14B0-488B-894A-CD0A47085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64A0A0-F0B7-4B29-82FB-E74B9E646FC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006937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5E332E-5A92-4E6A-9E16-F592896BB46D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29B68A-851E-4949-8E69-5FAF539F2EFD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02E016-306F-4D7C-8165-2E2C75229E0C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8666316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lIns="91440" tIns="45720" rIns="91440" bIns="4572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BC7D0F-6A60-4799-960A-EEB3C6212C42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4E92A0-72C0-4A2A-9BDA-3CAC0C685B5E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C83661-29E6-4F86-A380-7E7C4EAE5C8E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02353306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7D34610-0B18-4834-87AE-337F5383BC34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F7470FB-1BF1-49D2-A439-A700EB926551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BE919CA-12D6-48A8-B733-48B5E7FAC494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5858402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92881"/>
            <a:ext cx="2057400" cy="441007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92881"/>
            <a:ext cx="6019800" cy="441007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63A04AC-90FA-4A10-A6F9-A2547209DC44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32F94E1-7A21-48D0-9150-F09B7A633656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35ED25B-54DF-4395-A462-D11851B20AD8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400701957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，一项大型内容和两项小型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92882"/>
            <a:ext cx="8229600" cy="603647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51310"/>
            <a:ext cx="4038600" cy="3651647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951310"/>
            <a:ext cx="4038600" cy="176807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2833688"/>
            <a:ext cx="4038600" cy="1769269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B9F871AB-5095-432A-A6C1-67850BDE0B49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19C4939-1C88-416D-B2DB-D64C66DF7153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46FAD362-D32D-4C27-8F95-817B6F71245E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827922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1AC174-B49D-47E3-848E-E284E06B5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380"/>
            <a:ext cx="9144000" cy="6858477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8450" y="171450"/>
            <a:ext cx="8540750" cy="857250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09600" y="1200151"/>
            <a:ext cx="8153400" cy="3374231"/>
          </a:xfrm>
        </p:spPr>
        <p:txBody>
          <a:bodyPr lIns="91440" tIns="45720" rIns="91440" bIns="45720"/>
          <a:lstStyle/>
          <a:p>
            <a:pPr lvl="0"/>
            <a:endParaRPr lang="zh-CN" altLang="en-US" noProof="0"/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5B0F7E05-A8DB-459D-82D1-C205CD5C5A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98450" y="6251575"/>
            <a:ext cx="2289175" cy="47625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6616612F-2846-40A5-9FEF-5CBEF3345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1025" y="6251575"/>
            <a:ext cx="2895600" cy="47625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104CBC29-53FD-449F-84B8-E6164139A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0025" y="6251575"/>
            <a:ext cx="2289175" cy="476250"/>
          </a:xfrm>
        </p:spPr>
        <p:txBody>
          <a:bodyPr/>
          <a:lstStyle>
            <a:lvl1pPr>
              <a:defRPr noProof="1" dirty="0">
                <a:latin typeface="Arial" panose="020B0604020202020204" pitchFamily="34" charset="0"/>
              </a:defRPr>
            </a:lvl1pPr>
          </a:lstStyle>
          <a:p>
            <a:fld id="{7780F215-237C-46A4-AD5B-63D83DDAF92A}" type="slidenum">
              <a:rPr lang="en-US" altLang="zh-CN"/>
              <a:pPr/>
              <a:t>‹#›</a:t>
            </a:fld>
            <a:endParaRPr lang="en-US" altLang="zh-CN"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5901104"/>
      </p:ext>
    </p:extLst>
  </p:cSld>
  <p:clrMapOvr>
    <a:masterClrMapping/>
  </p:clrMapOvr>
  <p:transition spd="slow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1027">
            <a:extLst>
              <a:ext uri="{FF2B5EF4-FFF2-40B4-BE49-F238E27FC236}">
                <a16:creationId xmlns:a16="http://schemas.microsoft.com/office/drawing/2014/main" id="{B3ABDDD2-4464-4EE7-B23A-FA9E20DA44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页脚占位符 1028">
            <a:extLst>
              <a:ext uri="{FF2B5EF4-FFF2-40B4-BE49-F238E27FC236}">
                <a16:creationId xmlns:a16="http://schemas.microsoft.com/office/drawing/2014/main" id="{56F8AB97-3EFA-4C38-B2EA-40BE9E5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1029">
            <a:extLst>
              <a:ext uri="{FF2B5EF4-FFF2-40B4-BE49-F238E27FC236}">
                <a16:creationId xmlns:a16="http://schemas.microsoft.com/office/drawing/2014/main" id="{9E682FDF-9554-4C71-91AF-21E254354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8AC166-F71E-48F4-A778-F8BD517F762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77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1027">
            <a:extLst>
              <a:ext uri="{FF2B5EF4-FFF2-40B4-BE49-F238E27FC236}">
                <a16:creationId xmlns:a16="http://schemas.microsoft.com/office/drawing/2014/main" id="{96077F6A-15C5-4671-A509-F8D1B2844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8" name="页脚占位符 1028">
            <a:extLst>
              <a:ext uri="{FF2B5EF4-FFF2-40B4-BE49-F238E27FC236}">
                <a16:creationId xmlns:a16="http://schemas.microsoft.com/office/drawing/2014/main" id="{D96AFF19-065C-49D6-8DAE-89B81F9EA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1029">
            <a:extLst>
              <a:ext uri="{FF2B5EF4-FFF2-40B4-BE49-F238E27FC236}">
                <a16:creationId xmlns:a16="http://schemas.microsoft.com/office/drawing/2014/main" id="{B51A979D-4512-46D1-86F3-2F272BCC5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C47FED-7FFF-4957-9116-D745FD13B63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5665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1027">
            <a:extLst>
              <a:ext uri="{FF2B5EF4-FFF2-40B4-BE49-F238E27FC236}">
                <a16:creationId xmlns:a16="http://schemas.microsoft.com/office/drawing/2014/main" id="{28093A10-BFFB-44D7-989B-376789C860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页脚占位符 1028">
            <a:extLst>
              <a:ext uri="{FF2B5EF4-FFF2-40B4-BE49-F238E27FC236}">
                <a16:creationId xmlns:a16="http://schemas.microsoft.com/office/drawing/2014/main" id="{3F947D2D-5F99-4B27-BE37-B47E52FBC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1029">
            <a:extLst>
              <a:ext uri="{FF2B5EF4-FFF2-40B4-BE49-F238E27FC236}">
                <a16:creationId xmlns:a16="http://schemas.microsoft.com/office/drawing/2014/main" id="{0A527517-A496-409D-AD16-988AF1BAC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C32EAA-3C5E-4932-95F7-C25997D1C31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721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027">
            <a:extLst>
              <a:ext uri="{FF2B5EF4-FFF2-40B4-BE49-F238E27FC236}">
                <a16:creationId xmlns:a16="http://schemas.microsoft.com/office/drawing/2014/main" id="{3A44F761-D3F5-436B-A055-167E98E5D0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页脚占位符 1028">
            <a:extLst>
              <a:ext uri="{FF2B5EF4-FFF2-40B4-BE49-F238E27FC236}">
                <a16:creationId xmlns:a16="http://schemas.microsoft.com/office/drawing/2014/main" id="{5BF7D057-7D62-4DAB-83EB-1ACA6C542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1029">
            <a:extLst>
              <a:ext uri="{FF2B5EF4-FFF2-40B4-BE49-F238E27FC236}">
                <a16:creationId xmlns:a16="http://schemas.microsoft.com/office/drawing/2014/main" id="{52D1E3A5-94BB-4CF9-868B-6B3C75B84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C9BB93-3358-41E0-9DBC-5FF984075A1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648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27">
            <a:extLst>
              <a:ext uri="{FF2B5EF4-FFF2-40B4-BE49-F238E27FC236}">
                <a16:creationId xmlns:a16="http://schemas.microsoft.com/office/drawing/2014/main" id="{737209F4-594B-43C7-B488-2103D178CB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页脚占位符 1028">
            <a:extLst>
              <a:ext uri="{FF2B5EF4-FFF2-40B4-BE49-F238E27FC236}">
                <a16:creationId xmlns:a16="http://schemas.microsoft.com/office/drawing/2014/main" id="{79226E95-9C24-498E-A8B0-3DDA3DE9D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1029">
            <a:extLst>
              <a:ext uri="{FF2B5EF4-FFF2-40B4-BE49-F238E27FC236}">
                <a16:creationId xmlns:a16="http://schemas.microsoft.com/office/drawing/2014/main" id="{1D10720E-0823-459D-B78E-D559281AC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E35970-BAC9-4F85-8660-E0CE29B4263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894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27">
            <a:extLst>
              <a:ext uri="{FF2B5EF4-FFF2-40B4-BE49-F238E27FC236}">
                <a16:creationId xmlns:a16="http://schemas.microsoft.com/office/drawing/2014/main" id="{2254BCB3-D88B-4E50-8679-6C133BCD4B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页脚占位符 1028">
            <a:extLst>
              <a:ext uri="{FF2B5EF4-FFF2-40B4-BE49-F238E27FC236}">
                <a16:creationId xmlns:a16="http://schemas.microsoft.com/office/drawing/2014/main" id="{4113C005-4ED4-40B1-90C2-CA80A6D7E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1029">
            <a:extLst>
              <a:ext uri="{FF2B5EF4-FFF2-40B4-BE49-F238E27FC236}">
                <a16:creationId xmlns:a16="http://schemas.microsoft.com/office/drawing/2014/main" id="{3B9B67C1-49EE-47D7-8FEE-B131DE225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985CCA5-7E58-484B-AFF6-B6A0B7A30AA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244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>
            <a:extLst>
              <a:ext uri="{FF2B5EF4-FFF2-40B4-BE49-F238E27FC236}">
                <a16:creationId xmlns:a16="http://schemas.microsoft.com/office/drawing/2014/main" id="{E1C8938B-1567-47D5-B4C3-B4251330726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>
            <a:extLst>
              <a:ext uri="{FF2B5EF4-FFF2-40B4-BE49-F238E27FC236}">
                <a16:creationId xmlns:a16="http://schemas.microsoft.com/office/drawing/2014/main" id="{9BC87FC7-F2E5-46D9-B2A8-391239BCDFA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>
            <a:extLst>
              <a:ext uri="{FF2B5EF4-FFF2-40B4-BE49-F238E27FC236}">
                <a16:creationId xmlns:a16="http://schemas.microsoft.com/office/drawing/2014/main" id="{11E9EA7B-2E98-47DC-9236-E22B80357A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noProof="1"/>
            </a:lvl1pPr>
          </a:lstStyle>
          <a:p>
            <a:endParaRPr lang="zh-CN" altLang="en-US"/>
          </a:p>
        </p:txBody>
      </p:sp>
      <p:sp>
        <p:nvSpPr>
          <p:cNvPr id="1029" name="页脚占位符 1028">
            <a:extLst>
              <a:ext uri="{FF2B5EF4-FFF2-40B4-BE49-F238E27FC236}">
                <a16:creationId xmlns:a16="http://schemas.microsoft.com/office/drawing/2014/main" id="{30BCBAE5-18D0-4008-A259-AD788D1E49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noProof="1"/>
            </a:lvl1pPr>
          </a:lstStyle>
          <a:p>
            <a:endParaRPr lang="zh-CN" altLang="en-US"/>
          </a:p>
        </p:txBody>
      </p:sp>
      <p:sp>
        <p:nvSpPr>
          <p:cNvPr id="1030" name="灯片编号占位符 1029">
            <a:extLst>
              <a:ext uri="{FF2B5EF4-FFF2-40B4-BE49-F238E27FC236}">
                <a16:creationId xmlns:a16="http://schemas.microsoft.com/office/drawing/2014/main" id="{152C0688-40E6-4C92-AA8C-B13A6610F9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noProof="1"/>
            </a:lvl1pPr>
          </a:lstStyle>
          <a:p>
            <a:fld id="{0E5634E2-1014-4507-9703-76D0381DDEEC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7" r:id="rId2"/>
    <p:sldLayoutId id="2147483716" r:id="rId3"/>
    <p:sldLayoutId id="2147483715" r:id="rId4"/>
    <p:sldLayoutId id="2147483714" r:id="rId5"/>
    <p:sldLayoutId id="2147483713" r:id="rId6"/>
    <p:sldLayoutId id="2147483712" r:id="rId7"/>
    <p:sldLayoutId id="2147483711" r:id="rId8"/>
    <p:sldLayoutId id="2147483710" r:id="rId9"/>
    <p:sldLayoutId id="2147483709" r:id="rId10"/>
    <p:sldLayoutId id="2147483708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1ABB2C2C-979E-4B85-9B15-0569057FF95D}"/>
              </a:ext>
            </a:extLst>
          </p:cNvPr>
          <p:cNvSpPr>
            <a:spLocks noChangeArrowheads="1"/>
          </p:cNvSpPr>
          <p:nvPr>
            <p:ph type="title" idx="4294967295"/>
          </p:nvPr>
        </p:nvSpPr>
        <p:spPr bwMode="auto">
          <a:xfrm>
            <a:off x="457200" y="261938"/>
            <a:ext cx="8231188" cy="79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2" tIns="45711" rIns="91422" bIns="4571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bg-BG"/>
              <a:t>单击此处编辑母版标题样式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DC161F9D-C20A-4AFA-B6CB-B3C0F53676A4}"/>
              </a:ext>
            </a:extLst>
          </p:cNvPr>
          <p:cNvSpPr>
            <a:spLocks noChangeArrowheads="1"/>
          </p:cNvSpPr>
          <p:nvPr>
            <p:ph type="body" idx="4294967295"/>
          </p:nvPr>
        </p:nvSpPr>
        <p:spPr bwMode="auto">
          <a:xfrm>
            <a:off x="457200" y="1274763"/>
            <a:ext cx="8231188" cy="4868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2" tIns="45711" rIns="91422" bIns="457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bg-BG"/>
              <a:t>单击此处编辑母版文本样式</a:t>
            </a:r>
          </a:p>
          <a:p>
            <a:pPr lvl="1"/>
            <a:r>
              <a:rPr lang="zh-CN" altLang="bg-BG"/>
              <a:t>第二级</a:t>
            </a:r>
          </a:p>
          <a:p>
            <a:pPr lvl="2"/>
            <a:r>
              <a:rPr lang="zh-CN" altLang="bg-BG"/>
              <a:t>第三级</a:t>
            </a:r>
          </a:p>
          <a:p>
            <a:pPr lvl="3"/>
            <a:r>
              <a:rPr lang="zh-CN" altLang="bg-BG"/>
              <a:t>第四级</a:t>
            </a:r>
          </a:p>
          <a:p>
            <a:pPr lvl="4"/>
            <a:r>
              <a:rPr lang="zh-CN" altLang="bg-BG"/>
              <a:t>第五级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066D3915-9180-43A4-9FE4-3AA06F0B170B}"/>
              </a:ext>
            </a:extLst>
          </p:cNvPr>
          <p:cNvSpPr>
            <a:spLocks noGrp="1" noChangeArrowheads="1"/>
          </p:cNvSpPr>
          <p:nvPr>
            <p:ph type="dt" idx="2"/>
          </p:nvPr>
        </p:nvSpPr>
        <p:spPr bwMode="auto">
          <a:xfrm>
            <a:off x="457200" y="6251575"/>
            <a:ext cx="2135188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2" tIns="45711" rIns="91422" bIns="45711" numCol="1" anchor="t" anchorCtr="0" compatLnSpc="1"/>
          <a:lstStyle>
            <a:lvl1pPr rtl="0">
              <a:buFontTx/>
              <a:buNone/>
              <a:defRPr sz="1400" smtClean="0">
                <a:latin typeface="宋体" panose="02010600030101010101" pitchFamily="2" charset="-122"/>
              </a:defRPr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913A81D-EECC-491E-8243-C7E821A6C87D}"/>
              </a:ext>
            </a:extLst>
          </p:cNvPr>
          <p:cNvSpPr>
            <a:spLocks noGrp="1" noChangeArrowheads="1"/>
          </p:cNvSpPr>
          <p:nvPr>
            <p:ph type="ftr" idx="3"/>
          </p:nvPr>
        </p:nvSpPr>
        <p:spPr bwMode="auto">
          <a:xfrm>
            <a:off x="3124200" y="6251575"/>
            <a:ext cx="2897188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2" tIns="45711" rIns="91422" bIns="45711" numCol="1" anchor="t" anchorCtr="0" compatLnSpc="1"/>
          <a:lstStyle>
            <a:lvl1pPr algn="ctr" rtl="0">
              <a:buFontTx/>
              <a:buNone/>
              <a:defRPr sz="1400" smtClean="0">
                <a:latin typeface="宋体" panose="02010600030101010101" pitchFamily="2" charset="-122"/>
              </a:defRPr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A976C19-9707-4ED5-8403-5527486452B8}"/>
              </a:ext>
            </a:extLst>
          </p:cNvPr>
          <p:cNvSpPr>
            <a:spLocks noGrp="1" noChangeArrowheads="1"/>
          </p:cNvSpPr>
          <p:nvPr>
            <p:ph type="sldNum" idx="4"/>
          </p:nvPr>
        </p:nvSpPr>
        <p:spPr bwMode="auto">
          <a:xfrm>
            <a:off x="6553200" y="6251575"/>
            <a:ext cx="2135188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2" tIns="45711" rIns="91422" bIns="45711" numCol="1" anchor="t" anchorCtr="0" compatLnSpc="1"/>
          <a:lstStyle>
            <a:lvl1pPr algn="r" rtl="0">
              <a:buFontTx/>
              <a:buNone/>
              <a:defRPr sz="1400" smtClean="0">
                <a:latin typeface="宋体" panose="02010600030101010101" pitchFamily="2" charset="-122"/>
              </a:defRPr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28" r:id="rId2"/>
    <p:sldLayoutId id="2147483727" r:id="rId3"/>
    <p:sldLayoutId id="2147483726" r:id="rId4"/>
    <p:sldLayoutId id="2147483725" r:id="rId5"/>
    <p:sldLayoutId id="2147483724" r:id="rId6"/>
    <p:sldLayoutId id="2147483723" r:id="rId7"/>
    <p:sldLayoutId id="2147483722" r:id="rId8"/>
    <p:sldLayoutId id="2147483721" r:id="rId9"/>
    <p:sldLayoutId id="2147483720" r:id="rId10"/>
    <p:sldLayoutId id="2147483719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500">
          <a:solidFill>
            <a:schemeClr val="tx2"/>
          </a:solidFill>
          <a:latin typeface="宋体" panose="02010600030101010101" pitchFamily="2" charset="-122"/>
          <a:ea typeface="+mj-ea"/>
          <a:cs typeface="Arial" panose="020B0604020202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500">
          <a:solidFill>
            <a:schemeClr val="tx2"/>
          </a:solidFill>
          <a:latin typeface="宋体" panose="02010600030101010101" pitchFamily="2" charset="-122"/>
          <a:ea typeface="宋体" panose="02010600030101010101" pitchFamily="2" charset="-122"/>
          <a:cs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500">
          <a:solidFill>
            <a:schemeClr val="tx2"/>
          </a:solidFill>
          <a:latin typeface="宋体" panose="02010600030101010101" pitchFamily="2" charset="-122"/>
          <a:ea typeface="宋体" panose="02010600030101010101" pitchFamily="2" charset="-122"/>
          <a:cs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500">
          <a:solidFill>
            <a:schemeClr val="tx2"/>
          </a:solidFill>
          <a:latin typeface="宋体" panose="02010600030101010101" pitchFamily="2" charset="-122"/>
          <a:ea typeface="宋体" panose="02010600030101010101" pitchFamily="2" charset="-122"/>
          <a:cs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500">
          <a:solidFill>
            <a:schemeClr val="tx2"/>
          </a:solidFill>
          <a:latin typeface="宋体" panose="02010600030101010101" pitchFamily="2" charset="-122"/>
          <a:ea typeface="宋体" panose="02010600030101010101" pitchFamily="2" charset="-122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100">
          <a:solidFill>
            <a:schemeClr val="tx1"/>
          </a:solidFill>
          <a:latin typeface="宋体" panose="02010600030101010101" pitchFamily="2" charset="-122"/>
          <a:ea typeface="+mn-ea"/>
          <a:cs typeface="Arial" panose="020B0604020202020204" pitchFamily="34" charset="0"/>
        </a:defRPr>
      </a:lvl1pPr>
      <a:lvl2pPr marL="744538" indent="-287338" algn="l" rtl="0" eaLnBrk="0" fontAlgn="base" hangingPunct="0">
        <a:spcBef>
          <a:spcPct val="20000"/>
        </a:spcBef>
        <a:spcAft>
          <a:spcPct val="0"/>
        </a:spcAft>
        <a:buChar char="–"/>
        <a:defRPr sz="2700">
          <a:solidFill>
            <a:schemeClr val="tx1"/>
          </a:solidFill>
          <a:latin typeface="宋体" panose="02010600030101010101" pitchFamily="2" charset="-122"/>
          <a:ea typeface="+mn-ea"/>
          <a:cs typeface="Arial" panose="020B0604020202020204" pitchFamily="34" charset="0"/>
        </a:defRPr>
      </a:lvl2pPr>
      <a:lvl3pPr marL="1141413" indent="-227013" algn="l" rtl="0" eaLnBrk="0" fontAlgn="base" hangingPunct="0">
        <a:spcBef>
          <a:spcPct val="20000"/>
        </a:spcBef>
        <a:spcAft>
          <a:spcPct val="0"/>
        </a:spcAft>
        <a:buChar char="•"/>
        <a:defRPr sz="2300">
          <a:solidFill>
            <a:schemeClr val="tx1"/>
          </a:solidFill>
          <a:latin typeface="宋体" panose="02010600030101010101" pitchFamily="2" charset="-122"/>
          <a:ea typeface="+mn-ea"/>
          <a:cs typeface="Arial" panose="020B0604020202020204" pitchFamily="34" charset="0"/>
        </a:defRPr>
      </a:lvl3pPr>
      <a:lvl4pPr marL="1598613" indent="-228600" algn="l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宋体" panose="02010600030101010101" pitchFamily="2" charset="-122"/>
          <a:ea typeface="+mn-ea"/>
          <a:cs typeface="Arial" panose="020B0604020202020204" pitchFamily="34" charset="0"/>
        </a:defRPr>
      </a:lvl4pPr>
      <a:lvl5pPr marL="2055813" indent="-228600" algn="l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宋体" panose="02010600030101010101" pitchFamily="2" charset="-122"/>
          <a:ea typeface="+mn-ea"/>
          <a:cs typeface="Arial" panose="020B060402020202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0804C58D-2623-481B-AA71-3781E1E07032}"/>
              </a:ext>
            </a:extLst>
          </p:cNvPr>
          <p:cNvSpPr>
            <a:spLocks noChangeArrowheads="1"/>
          </p:cNvSpPr>
          <p:nvPr>
            <p:ph type="title" idx="4294967295"/>
          </p:nvPr>
        </p:nvSpPr>
        <p:spPr bwMode="auto">
          <a:xfrm>
            <a:off x="457200" y="261938"/>
            <a:ext cx="8231188" cy="79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2" tIns="45711" rIns="91422" bIns="4571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bg-BG"/>
              <a:t>单击此处编辑母版标题样式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077A2E1D-95DA-412F-A33D-D808E28DE61E}"/>
              </a:ext>
            </a:extLst>
          </p:cNvPr>
          <p:cNvSpPr>
            <a:spLocks noChangeArrowheads="1"/>
          </p:cNvSpPr>
          <p:nvPr>
            <p:ph type="body" idx="4294967295"/>
          </p:nvPr>
        </p:nvSpPr>
        <p:spPr bwMode="auto">
          <a:xfrm>
            <a:off x="457200" y="1274763"/>
            <a:ext cx="8231188" cy="4868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2" tIns="45711" rIns="91422" bIns="457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bg-BG"/>
              <a:t>单击此处编辑母版文本样式</a:t>
            </a:r>
          </a:p>
          <a:p>
            <a:pPr lvl="1"/>
            <a:r>
              <a:rPr lang="zh-CN" altLang="bg-BG"/>
              <a:t>第二级</a:t>
            </a:r>
          </a:p>
          <a:p>
            <a:pPr lvl="2"/>
            <a:r>
              <a:rPr lang="zh-CN" altLang="bg-BG"/>
              <a:t>第三级</a:t>
            </a:r>
          </a:p>
          <a:p>
            <a:pPr lvl="3"/>
            <a:r>
              <a:rPr lang="zh-CN" altLang="bg-BG"/>
              <a:t>第四级</a:t>
            </a:r>
          </a:p>
          <a:p>
            <a:pPr lvl="4"/>
            <a:r>
              <a:rPr lang="zh-CN" altLang="bg-BG"/>
              <a:t>第五级</a:t>
            </a:r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B995D73B-FC15-4D86-9F6D-D97B4DDA578B}"/>
              </a:ext>
            </a:extLst>
          </p:cNvPr>
          <p:cNvSpPr>
            <a:spLocks noGrp="1" noChangeArrowheads="1"/>
          </p:cNvSpPr>
          <p:nvPr>
            <p:ph type="dt" idx="2"/>
          </p:nvPr>
        </p:nvSpPr>
        <p:spPr bwMode="auto">
          <a:xfrm>
            <a:off x="457200" y="6251575"/>
            <a:ext cx="2135188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2" tIns="45711" rIns="91422" bIns="45711" numCol="1" anchor="t" anchorCtr="0" compatLnSpc="1"/>
          <a:lstStyle>
            <a:lvl1pPr rtl="0">
              <a:buFontTx/>
              <a:buNone/>
              <a:defRPr sz="1400" smtClean="0">
                <a:latin typeface="宋体" panose="02010600030101010101" pitchFamily="2" charset="-122"/>
              </a:defRPr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DF02EE3F-D089-4B85-AB6C-DDF53712CBF0}"/>
              </a:ext>
            </a:extLst>
          </p:cNvPr>
          <p:cNvSpPr>
            <a:spLocks noGrp="1" noChangeArrowheads="1"/>
          </p:cNvSpPr>
          <p:nvPr>
            <p:ph type="ftr" idx="3"/>
          </p:nvPr>
        </p:nvSpPr>
        <p:spPr bwMode="auto">
          <a:xfrm>
            <a:off x="3124200" y="6251575"/>
            <a:ext cx="2897188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2" tIns="45711" rIns="91422" bIns="45711" numCol="1" anchor="t" anchorCtr="0" compatLnSpc="1"/>
          <a:lstStyle>
            <a:lvl1pPr algn="ctr" rtl="0">
              <a:buFontTx/>
              <a:buNone/>
              <a:defRPr sz="1400" smtClean="0">
                <a:latin typeface="宋体" panose="02010600030101010101" pitchFamily="2" charset="-122"/>
              </a:defRPr>
            </a:lvl1pPr>
          </a:lstStyle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9AEECCDF-A94F-4F47-9EB6-422C2680922D}"/>
              </a:ext>
            </a:extLst>
          </p:cNvPr>
          <p:cNvSpPr>
            <a:spLocks noGrp="1" noChangeArrowheads="1"/>
          </p:cNvSpPr>
          <p:nvPr>
            <p:ph type="sldNum" idx="4"/>
          </p:nvPr>
        </p:nvSpPr>
        <p:spPr bwMode="auto">
          <a:xfrm>
            <a:off x="6553200" y="6251575"/>
            <a:ext cx="2135188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2" tIns="45711" rIns="91422" bIns="45711" numCol="1" anchor="t" anchorCtr="0" compatLnSpc="1"/>
          <a:lstStyle>
            <a:lvl1pPr algn="r" rtl="0">
              <a:buFontTx/>
              <a:buNone/>
              <a:defRPr sz="1400" smtClean="0">
                <a:latin typeface="宋体" panose="02010600030101010101" pitchFamily="2" charset="-122"/>
              </a:defRPr>
            </a:lvl1pPr>
          </a:lstStyle>
          <a:p>
            <a:pPr>
              <a:defRPr/>
            </a:pPr>
            <a:r>
              <a:rPr lang="zh-CN" altLang="bg-BG"/>
              <a:t>*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0" r:id="rId2"/>
    <p:sldLayoutId id="2147483739" r:id="rId3"/>
    <p:sldLayoutId id="2147483738" r:id="rId4"/>
    <p:sldLayoutId id="2147483737" r:id="rId5"/>
    <p:sldLayoutId id="2147483736" r:id="rId6"/>
    <p:sldLayoutId id="2147483735" r:id="rId7"/>
    <p:sldLayoutId id="2147483734" r:id="rId8"/>
    <p:sldLayoutId id="2147483733" r:id="rId9"/>
    <p:sldLayoutId id="2147483732" r:id="rId10"/>
    <p:sldLayoutId id="2147483731" r:id="rId11"/>
    <p:sldLayoutId id="2147483730" r:id="rId12"/>
    <p:sldLayoutId id="2147483742" r:id="rId13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500">
          <a:solidFill>
            <a:schemeClr val="tx2"/>
          </a:solidFill>
          <a:latin typeface="宋体" panose="02010600030101010101" pitchFamily="2" charset="-122"/>
          <a:ea typeface="+mj-ea"/>
          <a:cs typeface="Arial" panose="020B0604020202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500">
          <a:solidFill>
            <a:schemeClr val="tx2"/>
          </a:solidFill>
          <a:latin typeface="宋体" panose="02010600030101010101" pitchFamily="2" charset="-122"/>
          <a:ea typeface="宋体" panose="02010600030101010101" pitchFamily="2" charset="-122"/>
          <a:cs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500">
          <a:solidFill>
            <a:schemeClr val="tx2"/>
          </a:solidFill>
          <a:latin typeface="宋体" panose="02010600030101010101" pitchFamily="2" charset="-122"/>
          <a:ea typeface="宋体" panose="02010600030101010101" pitchFamily="2" charset="-122"/>
          <a:cs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500">
          <a:solidFill>
            <a:schemeClr val="tx2"/>
          </a:solidFill>
          <a:latin typeface="宋体" panose="02010600030101010101" pitchFamily="2" charset="-122"/>
          <a:ea typeface="宋体" panose="02010600030101010101" pitchFamily="2" charset="-122"/>
          <a:cs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500">
          <a:solidFill>
            <a:schemeClr val="tx2"/>
          </a:solidFill>
          <a:latin typeface="宋体" panose="02010600030101010101" pitchFamily="2" charset="-122"/>
          <a:ea typeface="宋体" panose="02010600030101010101" pitchFamily="2" charset="-122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100">
          <a:solidFill>
            <a:schemeClr val="tx1"/>
          </a:solidFill>
          <a:latin typeface="宋体" panose="02010600030101010101" pitchFamily="2" charset="-122"/>
          <a:ea typeface="+mn-ea"/>
          <a:cs typeface="Arial" panose="020B0604020202020204" pitchFamily="34" charset="0"/>
        </a:defRPr>
      </a:lvl1pPr>
      <a:lvl2pPr marL="744538" indent="-287338" algn="l" rtl="0" eaLnBrk="0" fontAlgn="base" hangingPunct="0">
        <a:spcBef>
          <a:spcPct val="20000"/>
        </a:spcBef>
        <a:spcAft>
          <a:spcPct val="0"/>
        </a:spcAft>
        <a:buChar char="–"/>
        <a:defRPr sz="2700">
          <a:solidFill>
            <a:schemeClr val="tx1"/>
          </a:solidFill>
          <a:latin typeface="宋体" panose="02010600030101010101" pitchFamily="2" charset="-122"/>
          <a:ea typeface="+mn-ea"/>
          <a:cs typeface="Arial" panose="020B0604020202020204" pitchFamily="34" charset="0"/>
        </a:defRPr>
      </a:lvl2pPr>
      <a:lvl3pPr marL="1141413" indent="-227013" algn="l" rtl="0" eaLnBrk="0" fontAlgn="base" hangingPunct="0">
        <a:spcBef>
          <a:spcPct val="20000"/>
        </a:spcBef>
        <a:spcAft>
          <a:spcPct val="0"/>
        </a:spcAft>
        <a:buChar char="•"/>
        <a:defRPr sz="2300">
          <a:solidFill>
            <a:schemeClr val="tx1"/>
          </a:solidFill>
          <a:latin typeface="宋体" panose="02010600030101010101" pitchFamily="2" charset="-122"/>
          <a:ea typeface="+mn-ea"/>
          <a:cs typeface="Arial" panose="020B0604020202020204" pitchFamily="34" charset="0"/>
        </a:defRPr>
      </a:lvl3pPr>
      <a:lvl4pPr marL="1598613" indent="-228600" algn="l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宋体" panose="02010600030101010101" pitchFamily="2" charset="-122"/>
          <a:ea typeface="+mn-ea"/>
          <a:cs typeface="Arial" panose="020B0604020202020204" pitchFamily="34" charset="0"/>
        </a:defRPr>
      </a:lvl4pPr>
      <a:lvl5pPr marL="2055813" indent="-228600" algn="l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宋体" panose="02010600030101010101" pitchFamily="2" charset="-122"/>
          <a:ea typeface="+mn-ea"/>
          <a:cs typeface="Arial" panose="020B060402020202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hyperlink" Target="&#24093;&#22269;&#35760;11&#8212;&#20122;&#21382;&#23665;&#22823;&#24093;&#22269;VS&#27874;&#26031;&#24093;&#22269;%20&#24449;&#26381;&#24102;&#26469;&#25991;&#26126;&#30340;&#34701;&#21512;_&#36229;&#28165;.mp4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hyperlink" Target="&#24093;&#22269;&#35760;11&#8212;&#20122;&#21382;&#23665;&#22823;&#24093;&#22269;VS&#27874;&#26031;&#24093;&#22269;%20&#24449;&#26381;&#24102;&#26469;&#25991;&#26126;&#30340;&#34701;&#21512;_&#36229;&#28165;.mp4" TargetMode="Externa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&#24093;&#22269;&#35760;11&#8212;&#20122;&#21382;&#23665;&#22823;&#24093;&#22269;VS&#27874;&#26031;&#24093;&#22269;%20&#24449;&#26381;&#24102;&#26469;&#25991;&#26126;&#30340;&#34701;&#21512;_&#36229;&#28165;.mp4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容占位符 5">
            <a:extLst>
              <a:ext uri="{FF2B5EF4-FFF2-40B4-BE49-F238E27FC236}">
                <a16:creationId xmlns:a16="http://schemas.microsoft.com/office/drawing/2014/main" id="{90E23CC6-45B2-4DE3-BB4B-C47EE188E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2125" y="38100"/>
            <a:ext cx="4806950" cy="3930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23" name="图片 6">
            <a:hlinkClick r:id="rId4" action="ppaction://hlinkfile"/>
            <a:extLst>
              <a:ext uri="{FF2B5EF4-FFF2-40B4-BE49-F238E27FC236}">
                <a16:creationId xmlns:a16="http://schemas.microsoft.com/office/drawing/2014/main" id="{90DCA67B-B4F2-404C-B68B-66C40BBCC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2327275"/>
            <a:ext cx="6858000" cy="450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标题 3073">
            <a:extLst>
              <a:ext uri="{FF2B5EF4-FFF2-40B4-BE49-F238E27FC236}">
                <a16:creationId xmlns:a16="http://schemas.microsoft.com/office/drawing/2014/main" id="{2FEFEC36-E729-4300-BD2E-4F1003F7142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ctr"/>
          <a:lstStyle/>
          <a:p>
            <a:endParaRPr lang="zh-CN" altLang="zh-CN" sz="4400"/>
          </a:p>
        </p:txBody>
      </p:sp>
      <p:sp>
        <p:nvSpPr>
          <p:cNvPr id="5125" name="副标题 3074">
            <a:extLst>
              <a:ext uri="{FF2B5EF4-FFF2-40B4-BE49-F238E27FC236}">
                <a16:creationId xmlns:a16="http://schemas.microsoft.com/office/drawing/2014/main" id="{402CB590-89F7-4598-A434-FB4DB3EF697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endParaRPr lang="zh-CN" altLang="zh-CN" sz="320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9F4A348-3DE0-4D31-85D7-74809645EBDD}"/>
              </a:ext>
            </a:extLst>
          </p:cNvPr>
          <p:cNvSpPr/>
          <p:nvPr/>
        </p:nvSpPr>
        <p:spPr>
          <a:xfrm rot="360000">
            <a:off x="489267" y="1896110"/>
            <a:ext cx="8599805" cy="1938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  <a:scene3d>
              <a:camera prst="obliqueBottomLeft"/>
              <a:lightRig rig="threePt" dir="t"/>
            </a:scene3d>
            <a:sp3d extrusionH="387350">
              <a:extrusionClr>
                <a:srgbClr val="175BCB"/>
              </a:extrusionClr>
            </a:sp3d>
          </a:bodyPr>
          <a:lstStyle/>
          <a:p>
            <a:pPr algn="ctr"/>
            <a:r>
              <a:rPr lang="zh-CN" altLang="en-US" sz="6000" b="1" noProof="1">
                <a:blipFill>
                  <a:blip r:embed="rId6"/>
                  <a:tile tx="0" ty="0" sx="82000" sy="63000" flip="none" algn="br"/>
                </a:blipFill>
                <a:effectLst>
                  <a:outerShdw blurRad="60007" dist="310007" dir="7680000" sy="30000" kx="1300200" algn="ctr" rotWithShape="0">
                    <a:srgbClr val="0D1E55">
                      <a:alpha val="32000"/>
                    </a:srgbClr>
                  </a:outerShdw>
                </a:effectLst>
              </a:rPr>
              <a:t>第</a:t>
            </a:r>
            <a:r>
              <a:rPr lang="en-US" altLang="zh-CN" sz="6000" b="1" noProof="1">
                <a:blipFill>
                  <a:blip r:embed="rId6"/>
                  <a:tile tx="0" ty="0" sx="82000" sy="63000" flip="none" algn="br"/>
                </a:blipFill>
                <a:effectLst>
                  <a:outerShdw blurRad="60007" dist="310007" dir="7680000" sy="30000" kx="1300200" algn="ctr" rotWithShape="0">
                    <a:srgbClr val="0D1E55">
                      <a:alpha val="32000"/>
                    </a:srgbClr>
                  </a:outerShdw>
                </a:effectLst>
              </a:rPr>
              <a:t>4</a:t>
            </a:r>
            <a:r>
              <a:rPr lang="zh-CN" altLang="en-US" sz="6000" b="1" noProof="1">
                <a:blipFill>
                  <a:blip r:embed="rId6"/>
                  <a:tile tx="0" ty="0" sx="82000" sy="63000" flip="none" algn="br"/>
                </a:blipFill>
                <a:effectLst>
                  <a:outerShdw blurRad="60007" dist="310007" dir="7680000" sy="30000" kx="1300200" algn="ctr" rotWithShape="0">
                    <a:srgbClr val="0D1E55">
                      <a:alpha val="32000"/>
                    </a:srgbClr>
                  </a:outerShdw>
                </a:effectLst>
              </a:rPr>
              <a:t>课</a:t>
            </a:r>
          </a:p>
          <a:p>
            <a:pPr algn="ctr"/>
            <a:r>
              <a:rPr lang="zh-CN" altLang="en-US" sz="6000" b="1" noProof="1">
                <a:blipFill>
                  <a:blip r:embed="rId6"/>
                  <a:tile tx="0" ty="0" sx="82000" sy="63000" flip="none" algn="br"/>
                </a:blipFill>
                <a:effectLst>
                  <a:outerShdw blurRad="60007" dist="310007" dir="7680000" sy="30000" kx="1300200" algn="ctr" rotWithShape="0">
                    <a:srgbClr val="0D1E55">
                      <a:alpha val="32000"/>
                    </a:srgbClr>
                  </a:outerShdw>
                </a:effectLst>
              </a:rPr>
              <a:t>希腊城邦和亚历山大帝国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E4E423B-B92B-44EE-9E46-08BEEE865D98}"/>
              </a:ext>
            </a:extLst>
          </p:cNvPr>
          <p:cNvSpPr/>
          <p:nvPr/>
        </p:nvSpPr>
        <p:spPr>
          <a:xfrm>
            <a:off x="353694" y="236853"/>
            <a:ext cx="3550920" cy="144526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lstStyle/>
          <a:p>
            <a:pPr algn="ctr"/>
            <a:r>
              <a:rPr lang="zh-CN" altLang="en-US" sz="4400" b="1" noProof="1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第二单元</a:t>
            </a:r>
          </a:p>
          <a:p>
            <a:pPr algn="ctr"/>
            <a:r>
              <a:rPr lang="zh-CN" altLang="en-US" sz="4400" b="1" noProof="1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古代欧洲文明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图片 5" descr="图片1">
            <a:extLst>
              <a:ext uri="{FF2B5EF4-FFF2-40B4-BE49-F238E27FC236}">
                <a16:creationId xmlns:a16="http://schemas.microsoft.com/office/drawing/2014/main" id="{A3EFC15F-21FF-4162-8B6E-94A117BDC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950" y="941388"/>
            <a:ext cx="6107113" cy="567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8217778-8C00-441C-8CA2-0E973FF02D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三、亚历山大帝国：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1C8377-B281-47FC-B605-6DB4833D67B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bg-BG"/>
              <a:t> 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A739664-C9D3-43F9-B88B-3E413B65BE74}"/>
              </a:ext>
            </a:extLst>
          </p:cNvPr>
          <p:cNvPicPr>
            <a:picLocks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975" y="969963"/>
            <a:ext cx="8969375" cy="5618162"/>
          </a:xfrm>
        </p:spPr>
      </p:pic>
      <p:pic>
        <p:nvPicPr>
          <p:cNvPr id="7" name="图片 6">
            <a:hlinkClick r:id="rId5" action="ppaction://hlinkfile"/>
            <a:extLst>
              <a:ext uri="{FF2B5EF4-FFF2-40B4-BE49-F238E27FC236}">
                <a16:creationId xmlns:a16="http://schemas.microsoft.com/office/drawing/2014/main" id="{FA34E1E8-667F-4720-AE9A-9171ABC8D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50" y="1060450"/>
            <a:ext cx="6858000" cy="450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标题 1">
            <a:extLst>
              <a:ext uri="{FF2B5EF4-FFF2-40B4-BE49-F238E27FC236}">
                <a16:creationId xmlns:a16="http://schemas.microsoft.com/office/drawing/2014/main" id="{95BBD4BF-D778-456F-843B-3EC15273E8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D33FA0-3BAB-4973-8915-A7B93D3761B2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bg-BG"/>
              <a:t> </a:t>
            </a:r>
          </a:p>
        </p:txBody>
      </p:sp>
      <p:pic>
        <p:nvPicPr>
          <p:cNvPr id="5" name="帝国记11—亚历山大帝国VS波斯帝国 征服带来文明的融合_超清">
            <a:hlinkClick r:id="" action="ppaction://media"/>
            <a:extLst>
              <a:ext uri="{FF2B5EF4-FFF2-40B4-BE49-F238E27FC236}">
                <a16:creationId xmlns:a16="http://schemas.microsoft.com/office/drawing/2014/main" id="{39EB42CD-9AB1-4298-8D9E-EDA755F445A8}"/>
              </a:ext>
            </a:extLst>
          </p:cNvPr>
          <p:cNvPicPr>
            <a:picLocks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0825" y="263525"/>
            <a:ext cx="8659813" cy="5761038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图片 6">
            <a:hlinkClick r:id="rId3" action="ppaction://hlinkfile"/>
            <a:extLst>
              <a:ext uri="{FF2B5EF4-FFF2-40B4-BE49-F238E27FC236}">
                <a16:creationId xmlns:a16="http://schemas.microsoft.com/office/drawing/2014/main" id="{B5409135-5B80-40A5-A4BE-8C3C9E6D7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" y="50800"/>
            <a:ext cx="8996363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标题 1">
            <a:extLst>
              <a:ext uri="{FF2B5EF4-FFF2-40B4-BE49-F238E27FC236}">
                <a16:creationId xmlns:a16="http://schemas.microsoft.com/office/drawing/2014/main" id="{1C541F41-A3DC-4567-A134-EC811BB7D3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/>
              <a:t>亚历山大东征成功原因：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82B197-862B-498A-94B5-041CFB27E1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274763"/>
            <a:ext cx="8231188" cy="1912937"/>
          </a:xfrm>
          <a:solidFill>
            <a:schemeClr val="bg1"/>
          </a:solidFill>
        </p:spPr>
        <p:txBody>
          <a:bodyPr/>
          <a:lstStyle/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一、对手波斯帝国太过腐朽（外因）</a:t>
            </a:r>
          </a:p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二、马其顿军队的超强战斗力（内因）</a:t>
            </a:r>
          </a:p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三、亚历山大杰出的军事指挥才能（内因）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6399C4-6369-483C-8F88-1EFAE6D5DEF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bg-BG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内容占位符 4">
            <a:extLst>
              <a:ext uri="{FF2B5EF4-FFF2-40B4-BE49-F238E27FC236}">
                <a16:creationId xmlns:a16="http://schemas.microsoft.com/office/drawing/2014/main" id="{85EAE198-D3CD-43A4-A8CA-4563DC04FDEB}"/>
              </a:ext>
            </a:extLst>
          </p:cNvPr>
          <p:cNvPicPr>
            <a:picLocks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" y="1420813"/>
            <a:ext cx="8231188" cy="5391150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B6AC3D-154C-48C3-B0EA-6E7A06CB13DF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17412" name="文本框 5">
            <a:extLst>
              <a:ext uri="{FF2B5EF4-FFF2-40B4-BE49-F238E27FC236}">
                <a16:creationId xmlns:a16="http://schemas.microsoft.com/office/drawing/2014/main" id="{17E9C1CE-EBF8-4667-B05D-2897CA097C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200" y="106363"/>
            <a:ext cx="85455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17413" name="文本框 7">
            <a:extLst>
              <a:ext uri="{FF2B5EF4-FFF2-40B4-BE49-F238E27FC236}">
                <a16:creationId xmlns:a16="http://schemas.microsoft.com/office/drawing/2014/main" id="{61D0DDA7-E843-43AA-94CC-089404190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" y="49213"/>
            <a:ext cx="8658225" cy="132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latin typeface="黑体" panose="02010609060101010101" pitchFamily="49" charset="-122"/>
                <a:ea typeface="黑体" panose="02010609060101010101" pitchFamily="49" charset="-122"/>
              </a:rPr>
              <a:t>亚历山大大帝开创的亚历山大帝国地跨东南欧、西亚、北非、中亚、南亚，鼎盛时期国土面积达到520万平方公里，人口约为2020万人。然而，这位年轻的帝王却在33岁生日到来前突然连续高烧死了。他的死亡成了千古之谜。但</a:t>
            </a:r>
            <a:r>
              <a:rPr lang="zh-CN" altLang="en-US" sz="20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亚历山大东征却为世界带来了巨大的影响</a:t>
            </a:r>
            <a:r>
              <a:rPr lang="zh-CN" altLang="en-US" sz="2000" b="1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93F06C5-02D6-4B51-9C36-7FDB06DCB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850" y="1744663"/>
            <a:ext cx="6626225" cy="70643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给东方人民带来了巨大的灾难，也掠夺了东方世界的无数财富。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39A519E-C4E9-452C-AB4E-5858D8CDC6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982913"/>
            <a:ext cx="2055813" cy="584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rPr>
              <a:t>积极影响：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97CA9F9-E9E3-4825-B758-9129BA32EF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7313" y="2982913"/>
            <a:ext cx="3836987" cy="39846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①促进了东西方文化的大交汇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66A9CF2-815D-4F26-97CE-0D2EB7E859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7313" y="3679825"/>
            <a:ext cx="5078412" cy="3984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②加强了东西方之间的经济联系和贸易往来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A5533BD-2035-4464-BE17-033775AC10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7313" y="4511675"/>
            <a:ext cx="5935662" cy="3984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③亚历山大建造的新城后来成为新的经济文化中心。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4396B00-0DC5-4153-AFA9-1D08039A89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744663"/>
            <a:ext cx="1974850" cy="584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rPr>
              <a:t>消极影响：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图片 3">
            <a:extLst>
              <a:ext uri="{FF2B5EF4-FFF2-40B4-BE49-F238E27FC236}">
                <a16:creationId xmlns:a16="http://schemas.microsoft.com/office/drawing/2014/main" id="{CD0F8BAE-5A92-45A5-8729-7B076141E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26988"/>
            <a:ext cx="8639175" cy="5316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文本框 4">
            <a:extLst>
              <a:ext uri="{FF2B5EF4-FFF2-40B4-BE49-F238E27FC236}">
                <a16:creationId xmlns:a16="http://schemas.microsoft.com/office/drawing/2014/main" id="{11BC29E5-0787-4133-BC63-1EA0297FC4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925" y="5686425"/>
            <a:ext cx="324167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</a:rPr>
              <a:t>地理环境特点：</a:t>
            </a:r>
          </a:p>
        </p:txBody>
      </p:sp>
      <p:sp>
        <p:nvSpPr>
          <p:cNvPr id="2" name="文本框 5">
            <a:extLst>
              <a:ext uri="{FF2B5EF4-FFF2-40B4-BE49-F238E27FC236}">
                <a16:creationId xmlns:a16="http://schemas.microsoft.com/office/drawing/2014/main" id="{D47B92A1-34A6-4915-B707-9DDDAE2F0A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5686425"/>
            <a:ext cx="4598988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环海、多山、多岛屿</a:t>
            </a:r>
          </a:p>
        </p:txBody>
      </p:sp>
      <p:sp>
        <p:nvSpPr>
          <p:cNvPr id="6148" name="文本框 6">
            <a:extLst>
              <a:ext uri="{FF2B5EF4-FFF2-40B4-BE49-F238E27FC236}">
                <a16:creationId xmlns:a16="http://schemas.microsoft.com/office/drawing/2014/main" id="{DEA9B15C-E172-453F-9026-7D85517BE4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7013" y="4460875"/>
            <a:ext cx="2897187" cy="8302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4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海洋文明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148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文本框 1">
            <a:extLst>
              <a:ext uri="{FF2B5EF4-FFF2-40B4-BE49-F238E27FC236}">
                <a16:creationId xmlns:a16="http://schemas.microsoft.com/office/drawing/2014/main" id="{7BB5E868-E03D-49CE-B2CD-1C9F19F2FC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888" y="431800"/>
            <a:ext cx="3973512" cy="25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  <a:p>
            <a:r>
              <a:rPr lang="zh-CN" altLang="en-US" sz="2800" b="1"/>
              <a:t>（1）材料一和材料二反映的两种古代文明有什么不同？并说明造成这种不同的主要因素。</a:t>
            </a:r>
          </a:p>
          <a:p>
            <a:endParaRPr lang="zh-CN" altLang="en-US" sz="2800" b="1"/>
          </a:p>
        </p:txBody>
      </p:sp>
      <p:pic>
        <p:nvPicPr>
          <p:cNvPr id="7171" name="图片 2">
            <a:extLst>
              <a:ext uri="{FF2B5EF4-FFF2-40B4-BE49-F238E27FC236}">
                <a16:creationId xmlns:a16="http://schemas.microsoft.com/office/drawing/2014/main" id="{3CA4445E-E262-4D36-9F0A-0DFDCCBE83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0" y="41275"/>
            <a:ext cx="4398963" cy="2608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图片 3">
            <a:extLst>
              <a:ext uri="{FF2B5EF4-FFF2-40B4-BE49-F238E27FC236}">
                <a16:creationId xmlns:a16="http://schemas.microsoft.com/office/drawing/2014/main" id="{BA992E18-45CC-4C95-A8F6-D73A8F49B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6400" y="2913063"/>
            <a:ext cx="2251075" cy="189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9" descr="图片1">
            <a:extLst>
              <a:ext uri="{FF2B5EF4-FFF2-40B4-BE49-F238E27FC236}">
                <a16:creationId xmlns:a16="http://schemas.microsoft.com/office/drawing/2014/main" id="{33320F70-BE84-439C-A1BB-533FAFA7A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475" y="2773363"/>
            <a:ext cx="2535238" cy="203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4" name="文本框 4">
            <a:extLst>
              <a:ext uri="{FF2B5EF4-FFF2-40B4-BE49-F238E27FC236}">
                <a16:creationId xmlns:a16="http://schemas.microsoft.com/office/drawing/2014/main" id="{BE54B997-6921-452A-8DA1-674C8B8F5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8050" y="4916488"/>
            <a:ext cx="42100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/>
              <a:t>古代雅典的舰船和古希腊城邦分布图</a:t>
            </a:r>
          </a:p>
        </p:txBody>
      </p:sp>
      <p:sp>
        <p:nvSpPr>
          <p:cNvPr id="2" name="文本框 6">
            <a:extLst>
              <a:ext uri="{FF2B5EF4-FFF2-40B4-BE49-F238E27FC236}">
                <a16:creationId xmlns:a16="http://schemas.microsoft.com/office/drawing/2014/main" id="{12832F98-4102-46A6-BC66-3904282374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00" y="3900488"/>
            <a:ext cx="6616700" cy="1814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b="1">
                <a:solidFill>
                  <a:srgbClr val="000000"/>
                </a:solidFill>
              </a:rPr>
              <a:t>（2）综上所述，并结合所</a:t>
            </a:r>
          </a:p>
          <a:p>
            <a:r>
              <a:rPr lang="zh-CN" altLang="en-US" sz="2800" b="1">
                <a:solidFill>
                  <a:srgbClr val="000000"/>
                </a:solidFill>
              </a:rPr>
              <a:t>学知识，指出世界古代文明</a:t>
            </a:r>
          </a:p>
          <a:p>
            <a:r>
              <a:rPr lang="zh-CN" altLang="en-US" sz="2800" b="1">
                <a:solidFill>
                  <a:srgbClr val="000000"/>
                </a:solidFill>
              </a:rPr>
              <a:t>呈现出的主要特征。</a:t>
            </a:r>
          </a:p>
          <a:p>
            <a:r>
              <a:rPr lang="zh-CN" altLang="en-US" sz="2800" b="1">
                <a:solidFill>
                  <a:srgbClr val="000000"/>
                </a:solidFill>
              </a:rPr>
              <a:t>面对不同文明，我们应该持怎样的态度？</a:t>
            </a:r>
            <a:endParaRPr lang="zh-CN" altLang="en-US"/>
          </a:p>
        </p:txBody>
      </p:sp>
      <p:sp>
        <p:nvSpPr>
          <p:cNvPr id="7175" name="文本框 7">
            <a:extLst>
              <a:ext uri="{FF2B5EF4-FFF2-40B4-BE49-F238E27FC236}">
                <a16:creationId xmlns:a16="http://schemas.microsoft.com/office/drawing/2014/main" id="{7A7B35AD-6250-4D88-B2FD-2512A0DFC4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3388" y="2551113"/>
            <a:ext cx="3275012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一：大河文明，以农业为主</a:t>
            </a:r>
          </a:p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二：海洋文明，工商业发达</a:t>
            </a:r>
          </a:p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主要因素：地理位置环境</a:t>
            </a:r>
          </a:p>
        </p:txBody>
      </p:sp>
      <p:sp>
        <p:nvSpPr>
          <p:cNvPr id="7176" name="文本框 8">
            <a:extLst>
              <a:ext uri="{FF2B5EF4-FFF2-40B4-BE49-F238E27FC236}">
                <a16:creationId xmlns:a16="http://schemas.microsoft.com/office/drawing/2014/main" id="{5DE67D2F-28F2-42AE-A360-2B4BF7D8A5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813" y="5803900"/>
            <a:ext cx="76549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多元化，又具有相对独立性；</a:t>
            </a:r>
          </a:p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尊重不同地区的文明，持和平交流的态度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9" grpId="0"/>
      <p:bldP spid="2" grpId="0"/>
      <p:bldP spid="7175" grpId="0"/>
      <p:bldP spid="717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831B26E-8D44-4E52-809A-62858796B24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bg-BG"/>
              <a:t> </a:t>
            </a:r>
          </a:p>
        </p:txBody>
      </p:sp>
      <p:pic>
        <p:nvPicPr>
          <p:cNvPr id="8195" name="图片 3" descr="图片1">
            <a:extLst>
              <a:ext uri="{FF2B5EF4-FFF2-40B4-BE49-F238E27FC236}">
                <a16:creationId xmlns:a16="http://schemas.microsoft.com/office/drawing/2014/main" id="{4A62FDE1-0C59-460E-B517-1B8D41D18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" y="22225"/>
            <a:ext cx="9128125" cy="680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B19E9F4-8687-4258-8C5F-42936148C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3" y="184150"/>
            <a:ext cx="8650287" cy="4430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6E0F374-870B-49DC-BCD0-4F125C9FC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" y="801688"/>
            <a:ext cx="8320088" cy="583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D5DF8B-DABB-4F06-A8A3-086848BBA51D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9219" name="文本框 12293">
            <a:extLst>
              <a:ext uri="{FF2B5EF4-FFF2-40B4-BE49-F238E27FC236}">
                <a16:creationId xmlns:a16="http://schemas.microsoft.com/office/drawing/2014/main" id="{BD4CD50E-2538-4083-866C-B88FE81F2B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0"/>
            <a:ext cx="64801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en-US" altLang="zh-CN" sz="2800" b="1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800" b="1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、古希腊城邦   </a:t>
            </a:r>
            <a:r>
              <a:rPr lang="zh-CN" altLang="en-US" sz="1700" b="1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阅读教材，归纳、思考：</a:t>
            </a:r>
          </a:p>
        </p:txBody>
      </p:sp>
      <p:sp>
        <p:nvSpPr>
          <p:cNvPr id="9220" name="文本框 12289">
            <a:extLst>
              <a:ext uri="{FF2B5EF4-FFF2-40B4-BE49-F238E27FC236}">
                <a16:creationId xmlns:a16="http://schemas.microsoft.com/office/drawing/2014/main" id="{51636088-8CA5-4CB1-9177-641D07CD21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2700" y="-117475"/>
            <a:ext cx="8001000" cy="489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en-US" altLang="zh-CN" sz="2400" b="1">
                <a:solidFill>
                  <a:srgbClr val="008000"/>
                </a:solidFill>
                <a:latin typeface="Times New Roman" panose="02020603050405020304" pitchFamily="18" charset="0"/>
              </a:rPr>
              <a:t>   </a:t>
            </a:r>
            <a:endParaRPr lang="en-US" altLang="zh-CN" sz="3200" b="1">
              <a:solidFill>
                <a:srgbClr val="0033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spcBef>
                <a:spcPct val="50000"/>
              </a:spcBef>
              <a:buClr>
                <a:schemeClr val="bg1"/>
              </a:buClr>
            </a:pPr>
            <a:r>
              <a:rPr lang="en-US" altLang="zh-CN" sz="3200" b="1">
                <a:solidFill>
                  <a:srgbClr val="CC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3200" b="1">
                <a:solidFill>
                  <a:srgbClr val="CC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）“城邦”的含义？</a:t>
            </a:r>
          </a:p>
          <a:p>
            <a:pPr algn="just">
              <a:spcBef>
                <a:spcPct val="50000"/>
              </a:spcBef>
              <a:buClr>
                <a:schemeClr val="bg1"/>
              </a:buClr>
            </a:pPr>
            <a:endParaRPr lang="zh-CN" altLang="en-US" sz="3200" b="1">
              <a:solidFill>
                <a:srgbClr val="CC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spcBef>
                <a:spcPct val="50000"/>
              </a:spcBef>
              <a:buClr>
                <a:schemeClr val="bg1"/>
              </a:buClr>
            </a:pPr>
            <a:r>
              <a:rPr lang="en-US" altLang="zh-CN" sz="3200" b="1">
                <a:solidFill>
                  <a:srgbClr val="CC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2)</a:t>
            </a:r>
            <a:r>
              <a:rPr lang="zh-CN" altLang="en-US" sz="3200" b="1">
                <a:solidFill>
                  <a:srgbClr val="CC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特点</a:t>
            </a:r>
            <a:r>
              <a:rPr lang="en-US" altLang="zh-CN" sz="3200" b="1">
                <a:solidFill>
                  <a:srgbClr val="CC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?</a:t>
            </a:r>
          </a:p>
          <a:p>
            <a:pPr algn="just">
              <a:spcBef>
                <a:spcPct val="50000"/>
              </a:spcBef>
              <a:buClr>
                <a:schemeClr val="bg1"/>
              </a:buClr>
            </a:pPr>
            <a:endParaRPr lang="en-US" altLang="zh-CN" sz="3200" b="1">
              <a:solidFill>
                <a:srgbClr val="CC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spcBef>
                <a:spcPct val="50000"/>
              </a:spcBef>
              <a:buClr>
                <a:schemeClr val="bg1"/>
              </a:buClr>
            </a:pPr>
            <a:endParaRPr lang="en-US" altLang="zh-CN" sz="3200" b="1">
              <a:solidFill>
                <a:srgbClr val="CC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spcBef>
                <a:spcPct val="50000"/>
              </a:spcBef>
              <a:buClr>
                <a:schemeClr val="bg1"/>
              </a:buClr>
            </a:pPr>
            <a:endParaRPr lang="en-US" altLang="zh-CN" sz="3200" b="1">
              <a:solidFill>
                <a:srgbClr val="CC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295" name="文本框 12294">
            <a:extLst>
              <a:ext uri="{FF2B5EF4-FFF2-40B4-BE49-F238E27FC236}">
                <a16:creationId xmlns:a16="http://schemas.microsoft.com/office/drawing/2014/main" id="{E446A8FC-9301-4BDC-9804-9198129E5F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103313"/>
            <a:ext cx="80772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zh-CN" altLang="en-US" sz="2400" b="1">
                <a:latin typeface="黑体" panose="02010609060101010101" pitchFamily="49" charset="-122"/>
                <a:ea typeface="黑体" panose="02010609060101010101" pitchFamily="49" charset="-122"/>
              </a:rPr>
              <a:t>面积狭小，人口不多，一般以城市为中心，包括周边若干村落，组成的小国。</a:t>
            </a:r>
          </a:p>
        </p:txBody>
      </p:sp>
      <p:sp>
        <p:nvSpPr>
          <p:cNvPr id="12292" name="文本框 12291">
            <a:extLst>
              <a:ext uri="{FF2B5EF4-FFF2-40B4-BE49-F238E27FC236}">
                <a16:creationId xmlns:a16="http://schemas.microsoft.com/office/drawing/2014/main" id="{A7BE8FC4-D041-48AC-B060-3864524C3D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2451100"/>
            <a:ext cx="6934200" cy="106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3200" b="1"/>
              <a:t>①</a:t>
            </a:r>
            <a:r>
              <a:rPr lang="zh-CN" altLang="en-US" sz="3200" b="1">
                <a:latin typeface="黑体" panose="02010609060101010101" pitchFamily="49" charset="-122"/>
                <a:ea typeface="黑体" panose="02010609060101010101" pitchFamily="49" charset="-122"/>
              </a:rPr>
              <a:t>小国寡民</a:t>
            </a:r>
            <a:r>
              <a:rPr lang="zh-CN" altLang="en-US" sz="3200" b="1">
                <a:solidFill>
                  <a:srgbClr val="CC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（突出特征）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3200" b="1"/>
              <a:t>②</a:t>
            </a:r>
            <a:r>
              <a:rPr lang="zh-CN" altLang="en-US" sz="3200" b="1">
                <a:ea typeface="黑体" panose="02010609060101010101" pitchFamily="49" charset="-122"/>
              </a:rPr>
              <a:t>独立自主</a:t>
            </a:r>
            <a:r>
              <a:rPr lang="zh-CN" altLang="en-US" sz="3200"/>
              <a:t> </a:t>
            </a:r>
          </a:p>
        </p:txBody>
      </p:sp>
      <p:sp>
        <p:nvSpPr>
          <p:cNvPr id="9223" name="左箭头 4">
            <a:hlinkClick r:id="rId3" action="ppaction://hlinksldjump"/>
            <a:extLst>
              <a:ext uri="{FF2B5EF4-FFF2-40B4-BE49-F238E27FC236}">
                <a16:creationId xmlns:a16="http://schemas.microsoft.com/office/drawing/2014/main" id="{B7B75BFC-D95D-4E2C-ADAC-EC8AB3C10B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37500" y="6210300"/>
            <a:ext cx="1130300" cy="723900"/>
          </a:xfrm>
          <a:prstGeom prst="leftArrow">
            <a:avLst>
              <a:gd name="adj1" fmla="val 50000"/>
              <a:gd name="adj2" fmla="val 49972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rtl="1"/>
            <a:endParaRPr lang="bg-BG" altLang="zh-CN">
              <a:latin typeface="宋体" panose="02010600030101010101" pitchFamily="2" charset="-122"/>
            </a:endParaRPr>
          </a:p>
        </p:txBody>
      </p:sp>
      <p:sp>
        <p:nvSpPr>
          <p:cNvPr id="9224" name="矩形 172046">
            <a:extLst>
              <a:ext uri="{FF2B5EF4-FFF2-40B4-BE49-F238E27FC236}">
                <a16:creationId xmlns:a16="http://schemas.microsoft.com/office/drawing/2014/main" id="{9AC36458-9EEE-4A51-8B2E-C4C4BC2EB7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513" y="3862388"/>
            <a:ext cx="324485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altLang="zh-CN" sz="32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32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）公民的权利：</a:t>
            </a:r>
          </a:p>
        </p:txBody>
      </p:sp>
      <p:sp>
        <p:nvSpPr>
          <p:cNvPr id="172049" name="文本框 172048">
            <a:extLst>
              <a:ext uri="{FF2B5EF4-FFF2-40B4-BE49-F238E27FC236}">
                <a16:creationId xmlns:a16="http://schemas.microsoft.com/office/drawing/2014/main" id="{43969DBD-CD33-46AE-AF5B-F742563D7CF8}"/>
              </a:ext>
            </a:extLst>
          </p:cNvPr>
          <p:cNvSpPr txBox="1"/>
          <p:nvPr/>
        </p:nvSpPr>
        <p:spPr>
          <a:xfrm>
            <a:off x="382588" y="4551363"/>
            <a:ext cx="8135937" cy="18303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①</a:t>
            </a:r>
            <a:r>
              <a:rPr lang="zh-CN" altLang="en-US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参与统治；（成年男性公民）</a:t>
            </a:r>
          </a:p>
          <a:p>
            <a:r>
              <a:rPr lang="en-US" altLang="zh-CN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②</a:t>
            </a:r>
            <a:r>
              <a:rPr lang="zh-CN" altLang="en-US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占有一定数量的土地；</a:t>
            </a:r>
          </a:p>
          <a:p>
            <a:r>
              <a:rPr lang="en-US" altLang="zh-CN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③</a:t>
            </a:r>
            <a:r>
              <a:rPr lang="zh-CN" altLang="en-US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参军打仗</a:t>
            </a:r>
            <a:r>
              <a:rPr lang="zh-CN" altLang="en-US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；</a:t>
            </a:r>
          </a:p>
          <a:p>
            <a:r>
              <a:rPr lang="en-US" altLang="zh-CN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④</a:t>
            </a:r>
            <a:r>
              <a:rPr lang="zh-CN" altLang="en-US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参与文化活动</a:t>
            </a:r>
            <a:r>
              <a:rPr lang="zh-CN" altLang="en-US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。</a:t>
            </a:r>
          </a:p>
          <a:p>
            <a:r>
              <a:rPr lang="zh-CN" altLang="en-US" sz="17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2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2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5" grpId="0"/>
      <p:bldP spid="12292" grpId="0" build="p"/>
      <p:bldP spid="17204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A506F87-8453-45F4-9F47-39E18295C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13" y="1123950"/>
            <a:ext cx="8918575" cy="567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84DC80-975D-48A7-B0AD-BDCF470E177D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bg-BG"/>
              <a:t>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CB658EF-ABBF-419C-B061-50EFBECE0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1123950"/>
            <a:ext cx="9137650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7626793-B159-482D-AAFA-ED92606EB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25" y="1060450"/>
            <a:ext cx="8499475" cy="573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6" name="文本框 9">
            <a:extLst>
              <a:ext uri="{FF2B5EF4-FFF2-40B4-BE49-F238E27FC236}">
                <a16:creationId xmlns:a16="http://schemas.microsoft.com/office/drawing/2014/main" id="{C37CE66C-38E9-4BDE-90AC-A9D4C2E35E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838" y="163513"/>
            <a:ext cx="278130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4400" b="1">
                <a:latin typeface="黑体" panose="02010609060101010101" pitchFamily="49" charset="-122"/>
                <a:ea typeface="黑体" panose="02010609060101010101" pitchFamily="49" charset="-122"/>
              </a:rPr>
              <a:t>斯巴达：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323A560-775B-46DB-88E5-86E714B878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1750" y="163513"/>
            <a:ext cx="3178175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4400">
                <a:solidFill>
                  <a:srgbClr val="FF0000"/>
                </a:solidFill>
              </a:rPr>
              <a:t>“</a:t>
            </a:r>
            <a:r>
              <a:rPr lang="zh-CN" altLang="en-US" sz="4400">
                <a:solidFill>
                  <a:srgbClr val="FF0000"/>
                </a:solidFill>
              </a:rPr>
              <a:t>尚武轻文</a:t>
            </a:r>
            <a:r>
              <a:rPr lang="en-US" altLang="zh-CN" sz="4400">
                <a:solidFill>
                  <a:srgbClr val="FF0000"/>
                </a:solidFill>
              </a:rPr>
              <a:t>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0797758-D5AA-4B7B-94BC-264278EDD2CD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11267" name="文本框 2">
            <a:extLst>
              <a:ext uri="{FF2B5EF4-FFF2-40B4-BE49-F238E27FC236}">
                <a16:creationId xmlns:a16="http://schemas.microsoft.com/office/drawing/2014/main" id="{A3A3B316-C4B4-412D-9CD3-7104CBF268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63525"/>
            <a:ext cx="6275388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4800">
                <a:solidFill>
                  <a:srgbClr val="FF0000"/>
                </a:solidFill>
              </a:rPr>
              <a:t>二、雅典的民主政治：</a:t>
            </a:r>
          </a:p>
        </p:txBody>
      </p:sp>
      <p:pic>
        <p:nvPicPr>
          <p:cNvPr id="11268" name="图片 3" descr="图片1">
            <a:extLst>
              <a:ext uri="{FF2B5EF4-FFF2-40B4-BE49-F238E27FC236}">
                <a16:creationId xmlns:a16="http://schemas.microsoft.com/office/drawing/2014/main" id="{A1D4E17C-409B-472A-B199-B140175E5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8" y="1092200"/>
            <a:ext cx="4700587" cy="436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4">
            <a:extLst>
              <a:ext uri="{FF2B5EF4-FFF2-40B4-BE49-F238E27FC236}">
                <a16:creationId xmlns:a16="http://schemas.microsoft.com/office/drawing/2014/main" id="{1738FFAB-3579-4A66-A438-9328CA1F8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750" y="1092200"/>
            <a:ext cx="3267075" cy="448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9" name="文本框 5">
            <a:extLst>
              <a:ext uri="{FF2B5EF4-FFF2-40B4-BE49-F238E27FC236}">
                <a16:creationId xmlns:a16="http://schemas.microsoft.com/office/drawing/2014/main" id="{8D25C50C-EAEC-4653-85C9-3507ABDD24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13400" y="5803900"/>
            <a:ext cx="2487613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伯里克利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ECE95BC-A1BB-415A-976C-055FBB87FA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bg-BG"/>
              <a:t> </a:t>
            </a:r>
          </a:p>
        </p:txBody>
      </p:sp>
      <p:sp>
        <p:nvSpPr>
          <p:cNvPr id="12291" name="Rectangle 5">
            <a:extLst>
              <a:ext uri="{FF2B5EF4-FFF2-40B4-BE49-F238E27FC236}">
                <a16:creationId xmlns:a16="http://schemas.microsoft.com/office/drawing/2014/main" id="{31CD0F41-1B1B-44D7-855A-D6A44C30A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088" y="652463"/>
            <a:ext cx="6656387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4400">
                <a:solidFill>
                  <a:srgbClr val="CC0000"/>
                </a:solidFill>
                <a:latin typeface="华文彩云" pitchFamily="2" charset="-122"/>
                <a:ea typeface="华文彩云" pitchFamily="2" charset="-122"/>
              </a:rPr>
              <a:t>1</a:t>
            </a:r>
            <a:r>
              <a:rPr lang="zh-CN" altLang="en-US" sz="4400">
                <a:solidFill>
                  <a:srgbClr val="CC0000"/>
                </a:solidFill>
                <a:latin typeface="华文彩云" pitchFamily="2" charset="-122"/>
                <a:ea typeface="华文彩云" pitchFamily="2" charset="-122"/>
              </a:rPr>
              <a:t>、雅典民主政治的特点：</a:t>
            </a:r>
            <a:endParaRPr lang="en-US" altLang="zh-CN" sz="4400">
              <a:solidFill>
                <a:srgbClr val="CC0000"/>
              </a:solidFill>
              <a:latin typeface="华文彩云" pitchFamily="2" charset="-122"/>
              <a:ea typeface="华文彩云" pitchFamily="2" charset="-122"/>
            </a:endParaRPr>
          </a:p>
        </p:txBody>
      </p:sp>
      <p:sp>
        <p:nvSpPr>
          <p:cNvPr id="115714" name="Text Box 2">
            <a:extLst>
              <a:ext uri="{FF2B5EF4-FFF2-40B4-BE49-F238E27FC236}">
                <a16:creationId xmlns:a16="http://schemas.microsoft.com/office/drawing/2014/main" id="{69D21806-6AB0-46B1-9544-1CC4FDC09F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088" y="1690688"/>
            <a:ext cx="9707562" cy="347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4000">
                <a:latin typeface="Times New Roman" panose="02020603050405020304" pitchFamily="18" charset="0"/>
                <a:ea typeface="黑体" panose="02010609060101010101" pitchFamily="49" charset="-122"/>
              </a:rPr>
              <a:t>“</a:t>
            </a:r>
            <a:r>
              <a:rPr lang="zh-CN" altLang="en-US" sz="4000">
                <a:latin typeface="黑体" panose="02010609060101010101" pitchFamily="49" charset="-122"/>
                <a:ea typeface="黑体" panose="02010609060101010101" pitchFamily="49" charset="-122"/>
              </a:rPr>
              <a:t>人民主权</a:t>
            </a:r>
            <a:r>
              <a:rPr lang="zh-CN" altLang="en-US" sz="4000">
                <a:latin typeface="Times New Roman" panose="02020603050405020304" pitchFamily="18" charset="0"/>
                <a:ea typeface="黑体" panose="02010609060101010101" pitchFamily="49" charset="-122"/>
              </a:rPr>
              <a:t>”</a:t>
            </a:r>
            <a:endParaRPr lang="en-US" altLang="zh-CN" sz="3200">
              <a:latin typeface="华文细黑" pitchFamily="2" charset="-122"/>
              <a:ea typeface="华文细黑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4000">
                <a:latin typeface="Times New Roman" panose="02020603050405020304" pitchFamily="18" charset="0"/>
                <a:ea typeface="黑体" panose="02010609060101010101" pitchFamily="49" charset="-122"/>
              </a:rPr>
              <a:t>“</a:t>
            </a:r>
            <a:r>
              <a:rPr lang="zh-CN" altLang="en-US" sz="4000">
                <a:latin typeface="黑体" panose="02010609060101010101" pitchFamily="49" charset="-122"/>
                <a:ea typeface="黑体" panose="02010609060101010101" pitchFamily="49" charset="-122"/>
              </a:rPr>
              <a:t>轮番而治</a:t>
            </a:r>
            <a:r>
              <a:rPr lang="zh-CN" altLang="en-US" sz="4000">
                <a:latin typeface="Times New Roman" panose="02020603050405020304" pitchFamily="18" charset="0"/>
                <a:ea typeface="黑体" panose="02010609060101010101" pitchFamily="49" charset="-122"/>
              </a:rPr>
              <a:t>”</a:t>
            </a:r>
            <a:r>
              <a:rPr lang="zh-CN" altLang="en-US" sz="3200">
                <a:latin typeface="华文细黑" pitchFamily="2" charset="-122"/>
                <a:ea typeface="华文细黑" pitchFamily="2" charset="-122"/>
              </a:rPr>
              <a:t>主要体现在抽签选举</a:t>
            </a:r>
            <a:r>
              <a:rPr lang="en-US" altLang="zh-CN" sz="3200">
                <a:latin typeface="华文细黑" pitchFamily="2" charset="-122"/>
                <a:ea typeface="华文细黑" pitchFamily="2" charset="-122"/>
              </a:rPr>
              <a:t>l</a:t>
            </a:r>
            <a:r>
              <a:rPr lang="zh-CN" altLang="en-US" sz="3200">
                <a:latin typeface="华文细黑" pitchFamily="2" charset="-122"/>
                <a:ea typeface="华文细黑" pitchFamily="2" charset="-122"/>
              </a:rPr>
              <a:t>轮流执政。 </a:t>
            </a:r>
          </a:p>
          <a:p>
            <a:pPr>
              <a:spcBef>
                <a:spcPct val="50000"/>
              </a:spcBef>
            </a:pPr>
            <a:r>
              <a:rPr lang="zh-CN" altLang="en-US" sz="4000">
                <a:latin typeface="Times New Roman" panose="02020603050405020304" pitchFamily="18" charset="0"/>
                <a:ea typeface="黑体" panose="02010609060101010101" pitchFamily="49" charset="-122"/>
              </a:rPr>
              <a:t>“</a:t>
            </a:r>
            <a:r>
              <a:rPr lang="zh-CN" altLang="en-US" sz="4000">
                <a:latin typeface="黑体" panose="02010609060101010101" pitchFamily="49" charset="-122"/>
                <a:ea typeface="黑体" panose="02010609060101010101" pitchFamily="49" charset="-122"/>
              </a:rPr>
              <a:t>法律至上</a:t>
            </a:r>
            <a:r>
              <a:rPr lang="zh-CN" altLang="en-US" sz="4000">
                <a:latin typeface="Times New Roman" panose="02020603050405020304" pitchFamily="18" charset="0"/>
                <a:ea typeface="黑体" panose="02010609060101010101" pitchFamily="49" charset="-122"/>
              </a:rPr>
              <a:t>”</a:t>
            </a:r>
            <a:r>
              <a:rPr lang="zh-CN" altLang="en-US" sz="400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</a:p>
          <a:p>
            <a:pPr>
              <a:spcBef>
                <a:spcPct val="50000"/>
              </a:spcBef>
            </a:pPr>
            <a:r>
              <a:rPr lang="zh-CN" altLang="en-US" sz="4000">
                <a:latin typeface="Times New Roman" panose="02020603050405020304" pitchFamily="18" charset="0"/>
                <a:ea typeface="黑体" panose="02010609060101010101" pitchFamily="49" charset="-122"/>
              </a:rPr>
              <a:t>“</a:t>
            </a:r>
            <a:r>
              <a:rPr lang="zh-CN" altLang="en-US" sz="4000">
                <a:latin typeface="黑体" panose="02010609060101010101" pitchFamily="49" charset="-122"/>
                <a:ea typeface="黑体" panose="02010609060101010101" pitchFamily="49" charset="-122"/>
              </a:rPr>
              <a:t>公民内部的平等</a:t>
            </a:r>
            <a:r>
              <a:rPr lang="zh-CN" altLang="en-US" sz="4000">
                <a:latin typeface="Times New Roman" panose="02020603050405020304" pitchFamily="18" charset="0"/>
                <a:ea typeface="黑体" panose="02010609060101010101" pitchFamily="49" charset="-122"/>
              </a:rPr>
              <a:t>”</a:t>
            </a:r>
            <a:endParaRPr lang="zh-CN" altLang="en-US" sz="4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57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57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5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5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57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57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57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57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57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57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14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3">
            <a:extLst>
              <a:ext uri="{FF2B5EF4-FFF2-40B4-BE49-F238E27FC236}">
                <a16:creationId xmlns:a16="http://schemas.microsoft.com/office/drawing/2014/main" id="{4F148F18-D229-487D-AEC8-A89CB7EA1FB7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bg-BG">
                <a:latin typeface="+mn-lt"/>
              </a:rPr>
              <a:t> </a:t>
            </a:r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36E017A4-02C3-49CD-8345-3A121001BE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900" y="560388"/>
            <a:ext cx="8655050" cy="1011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6000" b="1">
                <a:solidFill>
                  <a:srgbClr val="3333FF"/>
                </a:solidFill>
                <a:latin typeface="宋体" panose="02010600030101010101" pitchFamily="2" charset="-122"/>
                <a:ea typeface="华文行楷" pitchFamily="2" charset="-122"/>
              </a:rPr>
              <a:t>2</a:t>
            </a:r>
            <a:r>
              <a:rPr lang="zh-CN" altLang="en-US" sz="6000" b="1">
                <a:solidFill>
                  <a:srgbClr val="3333FF"/>
                </a:solidFill>
                <a:latin typeface="宋体" panose="02010600030101010101" pitchFamily="2" charset="-122"/>
                <a:ea typeface="华文行楷" pitchFamily="2" charset="-122"/>
              </a:rPr>
              <a:t>、雅典</a:t>
            </a:r>
            <a:r>
              <a:rPr lang="zh-CN" altLang="bg-BG" sz="6000" b="1">
                <a:solidFill>
                  <a:srgbClr val="3333FF"/>
                </a:solidFill>
                <a:latin typeface="宋体" panose="02010600030101010101" pitchFamily="2" charset="-122"/>
                <a:ea typeface="华文行楷" pitchFamily="2" charset="-122"/>
              </a:rPr>
              <a:t>民主</a:t>
            </a:r>
            <a:r>
              <a:rPr lang="zh-CN" altLang="en-US" sz="6000" b="1">
                <a:solidFill>
                  <a:srgbClr val="3333FF"/>
                </a:solidFill>
                <a:latin typeface="宋体" panose="02010600030101010101" pitchFamily="2" charset="-122"/>
                <a:ea typeface="华文行楷" pitchFamily="2" charset="-122"/>
              </a:rPr>
              <a:t>政治的作用</a:t>
            </a:r>
            <a:endParaRPr lang="zh-CN" altLang="bg-BG" sz="6000" b="1">
              <a:solidFill>
                <a:srgbClr val="3333FF"/>
              </a:solidFill>
              <a:latin typeface="宋体" panose="02010600030101010101" pitchFamily="2" charset="-122"/>
              <a:ea typeface="华文行楷" pitchFamily="2" charset="-122"/>
            </a:endParaRP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CF7D2856-8735-4D74-BA6A-97B9E3E94F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263" y="4119563"/>
            <a:ext cx="7931150" cy="703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4100" b="1">
                <a:latin typeface="宋体" panose="02010600030101010101" pitchFamily="2" charset="-122"/>
              </a:rPr>
              <a:t>（</a:t>
            </a:r>
            <a:r>
              <a:rPr lang="en-US" altLang="zh-CN" sz="4100" b="1">
                <a:latin typeface="宋体" panose="02010600030101010101" pitchFamily="2" charset="-122"/>
              </a:rPr>
              <a:t>2</a:t>
            </a:r>
            <a:r>
              <a:rPr lang="zh-CN" altLang="en-US" sz="4100" b="1">
                <a:latin typeface="宋体" panose="02010600030101010101" pitchFamily="2" charset="-122"/>
              </a:rPr>
              <a:t>）</a:t>
            </a:r>
            <a:r>
              <a:rPr lang="zh-CN" altLang="bg-BG" sz="4100" b="1">
                <a:latin typeface="宋体" panose="02010600030101010101" pitchFamily="2" charset="-122"/>
              </a:rPr>
              <a:t>对后世－－</a:t>
            </a:r>
            <a:r>
              <a:rPr lang="zh-CN" altLang="en-US" sz="4100" b="1">
                <a:latin typeface="宋体" panose="02010600030101010101" pitchFamily="2" charset="-122"/>
              </a:rPr>
              <a:t>开民主政治先河</a:t>
            </a:r>
            <a:endParaRPr lang="zh-CN" altLang="bg-BG" sz="4100" b="1">
              <a:latin typeface="宋体" panose="02010600030101010101" pitchFamily="2" charset="-122"/>
            </a:endParaRPr>
          </a:p>
        </p:txBody>
      </p:sp>
      <p:sp>
        <p:nvSpPr>
          <p:cNvPr id="13316" name="Rectangle 3">
            <a:extLst>
              <a:ext uri="{FF2B5EF4-FFF2-40B4-BE49-F238E27FC236}">
                <a16:creationId xmlns:a16="http://schemas.microsoft.com/office/drawing/2014/main" id="{5C62AB89-F00E-4AC0-8BFA-5401DA0415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750" y="1981200"/>
            <a:ext cx="8318500" cy="150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4100" b="1">
                <a:latin typeface="宋体" panose="02010600030101010101" pitchFamily="2" charset="-122"/>
              </a:rPr>
              <a:t>（</a:t>
            </a:r>
            <a:r>
              <a:rPr lang="en-US" altLang="zh-CN" sz="4100" b="1">
                <a:latin typeface="宋体" panose="02010600030101010101" pitchFamily="2" charset="-122"/>
              </a:rPr>
              <a:t>1</a:t>
            </a:r>
            <a:r>
              <a:rPr lang="zh-CN" altLang="en-US" sz="4100" b="1">
                <a:latin typeface="宋体" panose="02010600030101010101" pitchFamily="2" charset="-122"/>
              </a:rPr>
              <a:t>）对当时－－民主的氛围使雅典在精神文化领域取得了辉煌成就。</a:t>
            </a:r>
          </a:p>
        </p:txBody>
      </p:sp>
    </p:spTree>
  </p:cSld>
  <p:clrMapOvr>
    <a:masterClrMapping/>
  </p:clrMapOvr>
  <p:transition spd="slow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316" grpId="0"/>
    </p:bldLst>
  </p:timing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1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bg-BG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宋体" panose="02010600030101010101" pitchFamily="2" charset="-122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1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bg-BG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宋体" panose="02010600030101010101" pitchFamily="2" charset="-122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1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bg-BG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宋体" panose="02010600030101010101" pitchFamily="2" charset="-122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1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bg-BG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宋体" panose="02010600030101010101" pitchFamily="2" charset="-122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471</Words>
  <Application>Microsoft Office PowerPoint</Application>
  <PresentationFormat>全屏显示(4:3)</PresentationFormat>
  <Paragraphs>68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13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Arial Unicode MS</vt:lpstr>
      <vt:lpstr>Calibri</vt:lpstr>
      <vt:lpstr>黑体</vt:lpstr>
      <vt:lpstr>楷体</vt:lpstr>
      <vt:lpstr>Arial Black</vt:lpstr>
      <vt:lpstr>Times New Roman</vt:lpstr>
      <vt:lpstr>华文行楷</vt:lpstr>
      <vt:lpstr>华文彩云</vt:lpstr>
      <vt:lpstr>华文细黑</vt:lpstr>
      <vt:lpstr>默认设计模板</vt:lpstr>
      <vt:lpstr>1_默认设计模板</vt:lpstr>
      <vt:lpstr>2_默认设计模板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三、亚历山大帝国：</vt:lpstr>
      <vt:lpstr>PowerPoint 演示文稿</vt:lpstr>
      <vt:lpstr>亚历山大东征成功原因：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郭 会玲</cp:lastModifiedBy>
  <cp:revision>14</cp:revision>
  <dcterms:created xsi:type="dcterms:W3CDTF">2018-06-10T03:21:32Z</dcterms:created>
  <dcterms:modified xsi:type="dcterms:W3CDTF">2019-09-04T13:18:34Z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